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8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54497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0" y="1541738"/>
            <a:ext cx="9143999" cy="915711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0" y="0"/>
            <a:ext cx="9144000" cy="16001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 rot="-186991">
            <a:off x="1102116" y="2348618"/>
            <a:ext cx="7576304" cy="393946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buNone/>
              <a:defRPr sz="2000"/>
            </a:lvl1pPr>
            <a:lvl2pPr>
              <a:spcBef>
                <a:spcPts val="0"/>
              </a:spcBef>
              <a:buSzPct val="100000"/>
              <a:buNone/>
              <a:defRPr sz="2000"/>
            </a:lvl2pPr>
            <a:lvl3pPr>
              <a:spcBef>
                <a:spcPts val="0"/>
              </a:spcBef>
              <a:buSzPct val="100000"/>
              <a:buNone/>
              <a:defRPr sz="2000"/>
            </a:lvl3pPr>
            <a:lvl4pPr>
              <a:spcBef>
                <a:spcPts val="0"/>
              </a:spcBef>
              <a:buSzPct val="100000"/>
              <a:buNone/>
              <a:defRPr sz="2000"/>
            </a:lvl4pPr>
            <a:lvl5pPr>
              <a:spcBef>
                <a:spcPts val="0"/>
              </a:spcBef>
              <a:buSzPct val="100000"/>
              <a:buNone/>
              <a:defRPr sz="2000"/>
            </a:lvl5pPr>
            <a:lvl6pPr>
              <a:spcBef>
                <a:spcPts val="0"/>
              </a:spcBef>
              <a:buSzPct val="100000"/>
              <a:buNone/>
              <a:defRPr sz="2000"/>
            </a:lvl6pPr>
            <a:lvl7pPr>
              <a:spcBef>
                <a:spcPts val="0"/>
              </a:spcBef>
              <a:buSzPct val="100000"/>
              <a:buNone/>
              <a:defRPr sz="2000"/>
            </a:lvl7pPr>
            <a:lvl8pPr>
              <a:spcBef>
                <a:spcPts val="0"/>
              </a:spcBef>
              <a:buSzPct val="100000"/>
              <a:buNone/>
              <a:defRPr sz="2000"/>
            </a:lvl8pPr>
            <a:lvl9pPr>
              <a:spcBef>
                <a:spcPts val="0"/>
              </a:spcBef>
              <a:buSzPct val="100000"/>
              <a:buNone/>
              <a:defRPr sz="2000"/>
            </a:lvl9pPr>
          </a:lstStyle>
          <a:p>
            <a:endParaRPr/>
          </a:p>
        </p:txBody>
      </p:sp>
      <p:sp>
        <p:nvSpPr>
          <p:cNvPr id="19" name="Shape 19"/>
          <p:cNvSpPr/>
          <p:nvPr/>
        </p:nvSpPr>
        <p:spPr>
          <a:xfrm rot="-180223">
            <a:off x="472457" y="184110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 rot="-183804">
            <a:off x="1035602" y="1005108"/>
            <a:ext cx="7763693" cy="106799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4800" b="1"/>
            </a:lvl1pPr>
            <a:lvl2pPr>
              <a:spcBef>
                <a:spcPts val="0"/>
              </a:spcBef>
              <a:buSzPct val="100000"/>
              <a:defRPr sz="4800" b="1"/>
            </a:lvl2pPr>
            <a:lvl3pPr>
              <a:spcBef>
                <a:spcPts val="0"/>
              </a:spcBef>
              <a:buSzPct val="100000"/>
              <a:defRPr sz="4800" b="1"/>
            </a:lvl3pPr>
            <a:lvl4pPr>
              <a:spcBef>
                <a:spcPts val="0"/>
              </a:spcBef>
              <a:buSzPct val="100000"/>
              <a:defRPr sz="4800" b="1"/>
            </a:lvl4pPr>
            <a:lvl5pPr>
              <a:spcBef>
                <a:spcPts val="0"/>
              </a:spcBef>
              <a:buSzPct val="100000"/>
              <a:defRPr sz="4800" b="1"/>
            </a:lvl5pPr>
            <a:lvl6pPr>
              <a:spcBef>
                <a:spcPts val="0"/>
              </a:spcBef>
              <a:buSzPct val="100000"/>
              <a:defRPr sz="4800" b="1"/>
            </a:lvl6pPr>
            <a:lvl7pPr>
              <a:spcBef>
                <a:spcPts val="0"/>
              </a:spcBef>
              <a:buSzPct val="100000"/>
              <a:defRPr sz="4800" b="1"/>
            </a:lvl7pPr>
            <a:lvl8pPr>
              <a:spcBef>
                <a:spcPts val="0"/>
              </a:spcBef>
              <a:buSzPct val="100000"/>
              <a:defRPr sz="4800" b="1"/>
            </a:lvl8pPr>
            <a:lvl9pPr>
              <a:spcBef>
                <a:spcPts val="0"/>
              </a:spcBef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21" name="Shape 21"/>
          <p:cNvSpPr/>
          <p:nvPr/>
        </p:nvSpPr>
        <p:spPr>
          <a:xfrm flipH="1">
            <a:off x="0" y="2633472"/>
            <a:ext cx="9143999" cy="2511742"/>
          </a:xfrm>
          <a:custGeom>
            <a:avLst/>
            <a:gdLst/>
            <a:ahLst/>
            <a:cxnLst/>
            <a:rect l="0" t="0" r="0" b="0"/>
            <a:pathLst>
              <a:path w="9144000" h="3429000" extrusionOk="0">
                <a:moveTo>
                  <a:pt x="0" y="0"/>
                </a:moveTo>
                <a:lnTo>
                  <a:pt x="0" y="762000"/>
                </a:lnTo>
                <a:lnTo>
                  <a:pt x="0" y="3429000"/>
                </a:lnTo>
                <a:lnTo>
                  <a:pt x="9144000" y="3429000"/>
                </a:lnTo>
                <a:lnTo>
                  <a:pt x="9144000" y="762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 rot="-213060">
            <a:off x="920480" y="2871570"/>
            <a:ext cx="6010940" cy="2166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 rot="-90017">
            <a:off x="999515" y="4338182"/>
            <a:ext cx="5568708" cy="355283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2" name="Shape 62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ang="5400000" scaled="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5"/>
          <p:cNvCxnSpPr/>
          <p:nvPr/>
        </p:nvCxnSpPr>
        <p:spPr>
          <a:xfrm>
            <a:off x="76200" y="57150"/>
            <a:ext cx="0" cy="5029199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Shape 6"/>
          <p:cNvCxnSpPr/>
          <p:nvPr/>
        </p:nvCxnSpPr>
        <p:spPr>
          <a:xfrm>
            <a:off x="9067800" y="57150"/>
            <a:ext cx="0" cy="5029199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Shape 7"/>
          <p:cNvCxnSpPr/>
          <p:nvPr/>
        </p:nvCxnSpPr>
        <p:spPr>
          <a:xfrm>
            <a:off x="533399" y="57150"/>
            <a:ext cx="0" cy="5029199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Shape 8"/>
          <p:cNvCxnSpPr/>
          <p:nvPr/>
        </p:nvCxnSpPr>
        <p:spPr>
          <a:xfrm flipH="1">
            <a:off x="914400" y="57150"/>
            <a:ext cx="152399" cy="4743600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hape 9"/>
          <p:cNvSpPr/>
          <p:nvPr/>
        </p:nvSpPr>
        <p:spPr>
          <a:xfrm>
            <a:off x="110055" y="57150"/>
            <a:ext cx="1698625" cy="4972047"/>
          </a:xfrm>
          <a:custGeom>
            <a:avLst/>
            <a:gdLst/>
            <a:ahLst/>
            <a:cxnLst/>
            <a:rect l="0" t="0" r="0" b="0"/>
            <a:pathLst>
              <a:path w="1070" h="4154" extrusionOk="0">
                <a:moveTo>
                  <a:pt x="4" y="0"/>
                </a:moveTo>
                <a:lnTo>
                  <a:pt x="4" y="0"/>
                </a:lnTo>
                <a:lnTo>
                  <a:pt x="2" y="74"/>
                </a:lnTo>
                <a:lnTo>
                  <a:pt x="0" y="162"/>
                </a:lnTo>
                <a:lnTo>
                  <a:pt x="0" y="280"/>
                </a:lnTo>
                <a:lnTo>
                  <a:pt x="4" y="426"/>
                </a:lnTo>
                <a:lnTo>
                  <a:pt x="10" y="594"/>
                </a:lnTo>
                <a:lnTo>
                  <a:pt x="16" y="686"/>
                </a:lnTo>
                <a:lnTo>
                  <a:pt x="22" y="782"/>
                </a:lnTo>
                <a:lnTo>
                  <a:pt x="30" y="884"/>
                </a:lnTo>
                <a:lnTo>
                  <a:pt x="42" y="990"/>
                </a:lnTo>
                <a:lnTo>
                  <a:pt x="54" y="1098"/>
                </a:lnTo>
                <a:lnTo>
                  <a:pt x="68" y="1210"/>
                </a:lnTo>
                <a:lnTo>
                  <a:pt x="86" y="1324"/>
                </a:lnTo>
                <a:lnTo>
                  <a:pt x="104" y="1442"/>
                </a:lnTo>
                <a:lnTo>
                  <a:pt x="126" y="1562"/>
                </a:lnTo>
                <a:lnTo>
                  <a:pt x="152" y="1682"/>
                </a:lnTo>
                <a:lnTo>
                  <a:pt x="178" y="1804"/>
                </a:lnTo>
                <a:lnTo>
                  <a:pt x="210" y="1928"/>
                </a:lnTo>
                <a:lnTo>
                  <a:pt x="244" y="2050"/>
                </a:lnTo>
                <a:lnTo>
                  <a:pt x="280" y="2174"/>
                </a:lnTo>
                <a:lnTo>
                  <a:pt x="322" y="2298"/>
                </a:lnTo>
                <a:lnTo>
                  <a:pt x="366" y="2420"/>
                </a:lnTo>
                <a:lnTo>
                  <a:pt x="416" y="2542"/>
                </a:lnTo>
                <a:lnTo>
                  <a:pt x="468" y="2662"/>
                </a:lnTo>
                <a:lnTo>
                  <a:pt x="496" y="2722"/>
                </a:lnTo>
                <a:lnTo>
                  <a:pt x="524" y="2780"/>
                </a:lnTo>
                <a:lnTo>
                  <a:pt x="554" y="2838"/>
                </a:lnTo>
                <a:lnTo>
                  <a:pt x="586" y="2896"/>
                </a:lnTo>
                <a:lnTo>
                  <a:pt x="586" y="2896"/>
                </a:lnTo>
                <a:lnTo>
                  <a:pt x="652" y="3018"/>
                </a:lnTo>
                <a:lnTo>
                  <a:pt x="714" y="3132"/>
                </a:lnTo>
                <a:lnTo>
                  <a:pt x="768" y="3238"/>
                </a:lnTo>
                <a:lnTo>
                  <a:pt x="816" y="3336"/>
                </a:lnTo>
                <a:lnTo>
                  <a:pt x="860" y="3426"/>
                </a:lnTo>
                <a:lnTo>
                  <a:pt x="900" y="3510"/>
                </a:lnTo>
                <a:lnTo>
                  <a:pt x="934" y="3588"/>
                </a:lnTo>
                <a:lnTo>
                  <a:pt x="964" y="3658"/>
                </a:lnTo>
                <a:lnTo>
                  <a:pt x="988" y="3724"/>
                </a:lnTo>
                <a:lnTo>
                  <a:pt x="1010" y="3782"/>
                </a:lnTo>
                <a:lnTo>
                  <a:pt x="1028" y="3836"/>
                </a:lnTo>
                <a:lnTo>
                  <a:pt x="1042" y="3884"/>
                </a:lnTo>
                <a:lnTo>
                  <a:pt x="1052" y="3926"/>
                </a:lnTo>
                <a:lnTo>
                  <a:pt x="1060" y="3964"/>
                </a:lnTo>
                <a:lnTo>
                  <a:pt x="1066" y="3998"/>
                </a:lnTo>
                <a:lnTo>
                  <a:pt x="1068" y="4028"/>
                </a:lnTo>
                <a:lnTo>
                  <a:pt x="1070" y="4054"/>
                </a:lnTo>
                <a:lnTo>
                  <a:pt x="1068" y="4074"/>
                </a:lnTo>
                <a:lnTo>
                  <a:pt x="1066" y="4094"/>
                </a:lnTo>
                <a:lnTo>
                  <a:pt x="1060" y="4108"/>
                </a:lnTo>
                <a:lnTo>
                  <a:pt x="1056" y="4122"/>
                </a:lnTo>
                <a:lnTo>
                  <a:pt x="1050" y="4132"/>
                </a:lnTo>
                <a:lnTo>
                  <a:pt x="1042" y="4138"/>
                </a:lnTo>
                <a:lnTo>
                  <a:pt x="1034" y="4144"/>
                </a:lnTo>
                <a:lnTo>
                  <a:pt x="1028" y="4148"/>
                </a:lnTo>
                <a:lnTo>
                  <a:pt x="1020" y="4152"/>
                </a:lnTo>
                <a:lnTo>
                  <a:pt x="1006" y="4154"/>
                </a:lnTo>
                <a:lnTo>
                  <a:pt x="998" y="4152"/>
                </a:lnTo>
                <a:lnTo>
                  <a:pt x="994" y="4152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7839160" y="4114800"/>
            <a:ext cx="1181100" cy="597693"/>
          </a:xfrm>
          <a:custGeom>
            <a:avLst/>
            <a:gdLst/>
            <a:ahLst/>
            <a:cxnLst/>
            <a:rect l="0" t="0" r="0" b="0"/>
            <a:pathLst>
              <a:path w="744" h="502" extrusionOk="0">
                <a:moveTo>
                  <a:pt x="0" y="502"/>
                </a:moveTo>
                <a:lnTo>
                  <a:pt x="0" y="502"/>
                </a:lnTo>
                <a:lnTo>
                  <a:pt x="4" y="482"/>
                </a:lnTo>
                <a:lnTo>
                  <a:pt x="10" y="460"/>
                </a:lnTo>
                <a:lnTo>
                  <a:pt x="20" y="430"/>
                </a:lnTo>
                <a:lnTo>
                  <a:pt x="36" y="396"/>
                </a:lnTo>
                <a:lnTo>
                  <a:pt x="56" y="358"/>
                </a:lnTo>
                <a:lnTo>
                  <a:pt x="84" y="316"/>
                </a:lnTo>
                <a:lnTo>
                  <a:pt x="100" y="294"/>
                </a:lnTo>
                <a:lnTo>
                  <a:pt x="118" y="272"/>
                </a:lnTo>
                <a:lnTo>
                  <a:pt x="138" y="248"/>
                </a:lnTo>
                <a:lnTo>
                  <a:pt x="160" y="226"/>
                </a:lnTo>
                <a:lnTo>
                  <a:pt x="184" y="204"/>
                </a:lnTo>
                <a:lnTo>
                  <a:pt x="212" y="182"/>
                </a:lnTo>
                <a:lnTo>
                  <a:pt x="240" y="162"/>
                </a:lnTo>
                <a:lnTo>
                  <a:pt x="272" y="140"/>
                </a:lnTo>
                <a:lnTo>
                  <a:pt x="306" y="120"/>
                </a:lnTo>
                <a:lnTo>
                  <a:pt x="342" y="102"/>
                </a:lnTo>
                <a:lnTo>
                  <a:pt x="382" y="84"/>
                </a:lnTo>
                <a:lnTo>
                  <a:pt x="424" y="66"/>
                </a:lnTo>
                <a:lnTo>
                  <a:pt x="470" y="52"/>
                </a:lnTo>
                <a:lnTo>
                  <a:pt x="518" y="38"/>
                </a:lnTo>
                <a:lnTo>
                  <a:pt x="570" y="26"/>
                </a:lnTo>
                <a:lnTo>
                  <a:pt x="624" y="16"/>
                </a:lnTo>
                <a:lnTo>
                  <a:pt x="682" y="6"/>
                </a:lnTo>
                <a:lnTo>
                  <a:pt x="744" y="0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273122" y="2652712"/>
            <a:ext cx="777875" cy="1955006"/>
          </a:xfrm>
          <a:custGeom>
            <a:avLst/>
            <a:gdLst/>
            <a:ahLst/>
            <a:cxnLst/>
            <a:rect l="0" t="0" r="0" b="0"/>
            <a:pathLst>
              <a:path w="490" h="1642" extrusionOk="0">
                <a:moveTo>
                  <a:pt x="0" y="1642"/>
                </a:moveTo>
                <a:lnTo>
                  <a:pt x="0" y="1642"/>
                </a:lnTo>
                <a:lnTo>
                  <a:pt x="24" y="1624"/>
                </a:lnTo>
                <a:lnTo>
                  <a:pt x="50" y="1600"/>
                </a:lnTo>
                <a:lnTo>
                  <a:pt x="86" y="1564"/>
                </a:lnTo>
                <a:lnTo>
                  <a:pt x="126" y="1518"/>
                </a:lnTo>
                <a:lnTo>
                  <a:pt x="148" y="1490"/>
                </a:lnTo>
                <a:lnTo>
                  <a:pt x="172" y="1458"/>
                </a:lnTo>
                <a:lnTo>
                  <a:pt x="196" y="1424"/>
                </a:lnTo>
                <a:lnTo>
                  <a:pt x="220" y="1384"/>
                </a:lnTo>
                <a:lnTo>
                  <a:pt x="244" y="1344"/>
                </a:lnTo>
                <a:lnTo>
                  <a:pt x="268" y="1298"/>
                </a:lnTo>
                <a:lnTo>
                  <a:pt x="292" y="1248"/>
                </a:lnTo>
                <a:lnTo>
                  <a:pt x="316" y="1196"/>
                </a:lnTo>
                <a:lnTo>
                  <a:pt x="340" y="1138"/>
                </a:lnTo>
                <a:lnTo>
                  <a:pt x="362" y="1078"/>
                </a:lnTo>
                <a:lnTo>
                  <a:pt x="384" y="1014"/>
                </a:lnTo>
                <a:lnTo>
                  <a:pt x="404" y="944"/>
                </a:lnTo>
                <a:lnTo>
                  <a:pt x="422" y="870"/>
                </a:lnTo>
                <a:lnTo>
                  <a:pt x="438" y="792"/>
                </a:lnTo>
                <a:lnTo>
                  <a:pt x="454" y="710"/>
                </a:lnTo>
                <a:lnTo>
                  <a:pt x="466" y="624"/>
                </a:lnTo>
                <a:lnTo>
                  <a:pt x="476" y="532"/>
                </a:lnTo>
                <a:lnTo>
                  <a:pt x="484" y="436"/>
                </a:lnTo>
                <a:lnTo>
                  <a:pt x="488" y="334"/>
                </a:lnTo>
                <a:lnTo>
                  <a:pt x="490" y="228"/>
                </a:lnTo>
                <a:lnTo>
                  <a:pt x="488" y="118"/>
                </a:lnTo>
                <a:lnTo>
                  <a:pt x="484" y="0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 rot="-180107">
            <a:off x="1177259" y="-15156"/>
            <a:ext cx="8220779" cy="8590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2"/>
              </a:buClr>
              <a:buSzPct val="100000"/>
              <a:buFont typeface="Trebuchet MS"/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2"/>
              </a:buClr>
              <a:buSzPct val="100000"/>
              <a:buFont typeface="Trebuchet MS"/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2"/>
              </a:buClr>
              <a:buSzPct val="100000"/>
              <a:buFont typeface="Trebuchet MS"/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ctrTitle"/>
          </p:nvPr>
        </p:nvSpPr>
        <p:spPr>
          <a:xfrm rot="-183924">
            <a:off x="1038717" y="1121651"/>
            <a:ext cx="3399664" cy="106799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Free Dress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subTitle" idx="1"/>
          </p:nvPr>
        </p:nvSpPr>
        <p:spPr>
          <a:xfrm rot="-186991">
            <a:off x="1102116" y="2348618"/>
            <a:ext cx="7576304" cy="39394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Wednesday 1 April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8625" y="164350"/>
            <a:ext cx="47625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>
            <a:spLocks noGrp="1"/>
          </p:cNvSpPr>
          <p:nvPr>
            <p:ph type="ctrTitle" idx="2"/>
          </p:nvPr>
        </p:nvSpPr>
        <p:spPr>
          <a:xfrm rot="-183976">
            <a:off x="638496" y="241452"/>
            <a:ext cx="2972455" cy="106799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Vanuatu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 rot="-228134">
            <a:off x="1130907" y="53828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3000">
                <a:latin typeface="Arial"/>
                <a:ea typeface="Arial"/>
                <a:cs typeface="Arial"/>
                <a:sym typeface="Arial"/>
              </a:rPr>
              <a:t>"Devastation as far as the eye can see". 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9500" y="851800"/>
            <a:ext cx="6759875" cy="40700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90000" y="1183000"/>
            <a:ext cx="2289000" cy="340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000">
                <a:solidFill>
                  <a:schemeClr val="lt1"/>
                </a:solidFill>
              </a:rPr>
              <a:t>Tropical Cyclone Pam, a Category 5 storm with winds up to 297 km/h and torrential rain, battered Vanuatu causing “complete devastation” to the island chain in the South Pacific.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 rot="-228134">
            <a:off x="1004332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400">
                <a:latin typeface="Arial"/>
                <a:ea typeface="Arial"/>
                <a:cs typeface="Arial"/>
                <a:sym typeface="Arial"/>
              </a:rPr>
              <a:t>Entire villages in remote areas were destroyed.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180025" y="1200150"/>
            <a:ext cx="33819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Port Vila, the capital, up to 90 percent of the houses have been destroyed, trees and power lines are down, and people are wandering the streets looking for help. 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8000" y="923025"/>
            <a:ext cx="3259024" cy="367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7025" y="984575"/>
            <a:ext cx="2378850" cy="361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4800">
                <a:latin typeface="Arial"/>
                <a:ea typeface="Arial"/>
                <a:cs typeface="Arial"/>
                <a:sym typeface="Arial"/>
              </a:rPr>
              <a:t>Dress up!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title" idx="2"/>
          </p:nvPr>
        </p:nvSpPr>
        <p:spPr>
          <a:xfrm rot="-228203">
            <a:off x="120233" y="3769135"/>
            <a:ext cx="53502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4500" b="1"/>
              <a:t>Wednesday 1 April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3925" y="845500"/>
            <a:ext cx="1112399" cy="9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5240425" y="809850"/>
            <a:ext cx="3832200" cy="1188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bring $2.00 or more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2451325" y="2730275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 txBox="1"/>
          <p:nvPr/>
        </p:nvSpPr>
        <p:spPr>
          <a:xfrm>
            <a:off x="873850" y="292635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523" y="1322025"/>
            <a:ext cx="1899250" cy="249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20050" y="2106375"/>
            <a:ext cx="3790950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81198" y="1998148"/>
            <a:ext cx="2414500" cy="2446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friendly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Macintosh PowerPoint</Application>
  <PresentationFormat>On-screen Show (16:9)</PresentationFormat>
  <Paragraphs>10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friendly</vt:lpstr>
      <vt:lpstr>Free Dress</vt:lpstr>
      <vt:lpstr>"Devastation as far as the eye can see". </vt:lpstr>
      <vt:lpstr>Entire villages in remote areas were destroyed.</vt:lpstr>
      <vt:lpstr>Dress up!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Dress</dc:title>
  <cp:lastModifiedBy>Glasshouse Country Christian College</cp:lastModifiedBy>
  <cp:revision>1</cp:revision>
  <dcterms:modified xsi:type="dcterms:W3CDTF">2015-03-26T11:07:40Z</dcterms:modified>
</cp:coreProperties>
</file>